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32"/>
  </p:notesMasterIdLst>
  <p:sldIdLst>
    <p:sldId id="257" r:id="rId2"/>
    <p:sldId id="258" r:id="rId3"/>
    <p:sldId id="263" r:id="rId4"/>
    <p:sldId id="273" r:id="rId5"/>
    <p:sldId id="274" r:id="rId6"/>
    <p:sldId id="278" r:id="rId7"/>
    <p:sldId id="279" r:id="rId8"/>
    <p:sldId id="291" r:id="rId9"/>
    <p:sldId id="283" r:id="rId10"/>
    <p:sldId id="290" r:id="rId11"/>
    <p:sldId id="281" r:id="rId12"/>
    <p:sldId id="287" r:id="rId13"/>
    <p:sldId id="289" r:id="rId14"/>
    <p:sldId id="288" r:id="rId15"/>
    <p:sldId id="292" r:id="rId16"/>
    <p:sldId id="294" r:id="rId17"/>
    <p:sldId id="293" r:id="rId18"/>
    <p:sldId id="302" r:id="rId19"/>
    <p:sldId id="303" r:id="rId20"/>
    <p:sldId id="295" r:id="rId21"/>
    <p:sldId id="296" r:id="rId22"/>
    <p:sldId id="304" r:id="rId23"/>
    <p:sldId id="297" r:id="rId24"/>
    <p:sldId id="298" r:id="rId25"/>
    <p:sldId id="299" r:id="rId26"/>
    <p:sldId id="300" r:id="rId27"/>
    <p:sldId id="301" r:id="rId28"/>
    <p:sldId id="286" r:id="rId29"/>
    <p:sldId id="260" r:id="rId30"/>
    <p:sldId id="261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oliveira" initials="go" lastIdx="1" clrIdx="0">
    <p:extLst>
      <p:ext uri="{19B8F6BF-5375-455C-9EA6-DF929625EA0E}">
        <p15:presenceInfo xmlns:p15="http://schemas.microsoft.com/office/powerpoint/2012/main" userId="175fadf5bb282a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95233-FB65-44A4-82B8-422F936EC1EB}" v="434" dt="2022-03-09T01:29:42.777"/>
    <p1510:client id="{22835C92-1B2A-4749-B822-79316BF78CE3}" v="1431" dt="2022-03-16T02:08:58.304"/>
    <p1510:client id="{40B22B50-2BD3-4C98-A9AC-F20CCFE09D29}" v="118" dt="2022-03-14T13:18:41.980"/>
    <p1510:client id="{5A7ADD6C-14AE-45FD-87DE-423625183DC0}" v="1111" dt="2022-03-10T02:06:43.025"/>
    <p1510:client id="{74EB832D-3D09-449E-B5A7-DF42865EACC0}" v="419" dt="2022-03-09T02:27:32.021"/>
    <p1510:client id="{A0A28E80-018C-4172-9D7E-878A1DA255DF}" v="544" dt="2022-03-23T02:52:37.010"/>
    <p1510:client id="{D5D13C73-3997-4392-9736-204F6B219FF4}" v="527" dt="2022-03-09T12:32:29.407"/>
    <p1510:client id="{E031D6C3-7392-412C-AD94-9BBCFFBE3393}" v="806" dt="2022-03-23T00:09:25.574"/>
    <p1510:client id="{F59BEC1B-1D6C-452D-8BAF-6DA5375B3F10}" v="2" dt="2022-03-14T13:11:5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0820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03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58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50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39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25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67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78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478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608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116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931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788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46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549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89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599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77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15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433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56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d3d04f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15d3d04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15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355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d3d04d6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15d3d04d6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63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51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88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29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5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86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809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>
  <p:cSld name="Texto e Título Vertic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0210" y="3830652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09"/>
            <a:ext cx="12192000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9"/>
            <a:ext cx="12189832" cy="685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8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marL="914400" lvl="1" indent="-419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marL="1371600" lvl="2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Mulher segurando computador portátil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uas Partes de Conteúdo">
  <p:cSld name="1_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uas Partes de Conteúdo">
  <p:cSld name="3_Duas Partes de Conteúd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609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 Vertical">
  <p:cSld name="1_Título e Texto Vertic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 descr="Uma imagem contendo monitor, computador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456" y="277590"/>
            <a:ext cx="2330544" cy="190680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/>
        </p:nvSpPr>
        <p:spPr>
          <a:xfrm>
            <a:off x="990599" y="4118686"/>
            <a:ext cx="4536744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ctr">
              <a:lnSpc>
                <a:spcPct val="70000"/>
              </a:lnSpc>
            </a:pPr>
            <a:r>
              <a:rPr lang="pt-BR" sz="36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Charity</a:t>
            </a:r>
            <a:r>
              <a:rPr lang="pt-BR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radar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Git</a:t>
            </a: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Hub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451C15-B5D1-4C30-8A0E-D6EA44CB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7D1918-F189-4A40-B4B4-053D6D4A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17" y="1333178"/>
            <a:ext cx="5219366" cy="4191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FEF51F-7ED6-4D3E-8959-600A9A1C5511}"/>
              </a:ext>
            </a:extLst>
          </p:cNvPr>
          <p:cNvSpPr txBox="1"/>
          <p:nvPr/>
        </p:nvSpPr>
        <p:spPr>
          <a:xfrm>
            <a:off x="3611715" y="5862598"/>
            <a:ext cx="496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https://github.com/DanielCostaGH/CharityRadar-ProjetoFinal</a:t>
            </a:r>
          </a:p>
        </p:txBody>
      </p:sp>
    </p:spTree>
    <p:extLst>
      <p:ext uri="{BB962C8B-B14F-4D97-AF65-F5344CB8AC3E}">
        <p14:creationId xmlns:p14="http://schemas.microsoft.com/office/powerpoint/2010/main" val="101025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Front-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 conceitos iniciais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2267157" y="6040507"/>
            <a:ext cx="4735614" cy="9694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Conceitos iniciais de design.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2E6C07-E3D0-4A8F-AC4D-D6D5CA0B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57" y="925882"/>
            <a:ext cx="7657686" cy="5006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Layout Final 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458DF3-77AB-4F70-863B-60EC83D9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25" y="1012526"/>
            <a:ext cx="10250934" cy="50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Responsividade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045FD63-5921-49D8-A36D-D1D2E0569EBB}"/>
              </a:ext>
            </a:extLst>
          </p:cNvPr>
          <p:cNvCxnSpPr>
            <a:cxnSpLocks/>
          </p:cNvCxnSpPr>
          <p:nvPr/>
        </p:nvCxnSpPr>
        <p:spPr>
          <a:xfrm>
            <a:off x="5417182" y="3537304"/>
            <a:ext cx="1357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EB7B8969-B113-4178-B41E-CC6F8343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40" y="1175712"/>
            <a:ext cx="3066369" cy="5176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6F3B64-B6F2-478A-91DC-5202EACA4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216" y="1175711"/>
            <a:ext cx="3074202" cy="5176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6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Login e cadastro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D57B9E-0DEA-48AF-8675-F8886343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79" y="839929"/>
            <a:ext cx="4020111" cy="5258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D0F4CA-199A-493A-9A65-65886A66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19" y="1538023"/>
            <a:ext cx="3753374" cy="3781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AC367F7-CC3D-41E2-85D4-61E8917C9CB4}"/>
              </a:ext>
            </a:extLst>
          </p:cNvPr>
          <p:cNvCxnSpPr>
            <a:cxnSpLocks/>
          </p:cNvCxnSpPr>
          <p:nvPr/>
        </p:nvCxnSpPr>
        <p:spPr>
          <a:xfrm flipV="1">
            <a:off x="3703320" y="2124635"/>
            <a:ext cx="2533559" cy="2490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6B94C5-C9F6-4B8A-A6F9-D2B219DB9A9B}"/>
              </a:ext>
            </a:extLst>
          </p:cNvPr>
          <p:cNvSpPr/>
          <p:nvPr/>
        </p:nvSpPr>
        <p:spPr>
          <a:xfrm>
            <a:off x="3002280" y="4614923"/>
            <a:ext cx="701040" cy="2915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A66D9FE-F5A2-4E9B-A0F2-9F8368EBE819}"/>
              </a:ext>
            </a:extLst>
          </p:cNvPr>
          <p:cNvSpPr/>
          <p:nvPr/>
        </p:nvSpPr>
        <p:spPr>
          <a:xfrm>
            <a:off x="8446101" y="5432438"/>
            <a:ext cx="701040" cy="1977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3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 de sobre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F7EF321-BEB2-4DBB-B1E0-4289DA47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7" y="926369"/>
            <a:ext cx="10794225" cy="5004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Tela de FAQ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343155-7DBC-4AD2-9F5F-B81BCDA2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26" y="925347"/>
            <a:ext cx="10719547" cy="5007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9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SideBar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71CE89-3D33-4449-B52E-8DFCC0AA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21" y="1200991"/>
            <a:ext cx="10295757" cy="4815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9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Editar Cadastro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A8DACA1-5664-4E58-8C05-FC758F1E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92" y="1134719"/>
            <a:ext cx="10484016" cy="4871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Criar Evento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5CF31EF-62D1-4239-B4FF-17AA6B7D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25" y="1012527"/>
            <a:ext cx="10713176" cy="5003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/>
        </p:nvSpPr>
        <p:spPr>
          <a:xfrm>
            <a:off x="8153846" y="3934076"/>
            <a:ext cx="2540718" cy="128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CHARITY </a:t>
            </a:r>
          </a:p>
          <a:p>
            <a:pPr>
              <a:lnSpc>
                <a:spcPct val="90000"/>
              </a:lnSpc>
            </a:pPr>
            <a:r>
              <a:rPr lang="pt-BR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RADAR</a:t>
            </a:r>
          </a:p>
          <a:p>
            <a:pPr>
              <a:lnSpc>
                <a:spcPct val="90000"/>
              </a:lnSpc>
            </a:pPr>
            <a:endParaRPr lang="pt-BR" dirty="0">
              <a:solidFill>
                <a:schemeClr val="lt1"/>
              </a:solidFill>
            </a:endParaRPr>
          </a:p>
        </p:txBody>
      </p:sp>
      <p:pic>
        <p:nvPicPr>
          <p:cNvPr id="83" name="Google Shape;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Meus Eventos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E19A0D5-1A7E-4AFE-9CFF-7358D96A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63" y="927020"/>
            <a:ext cx="10298473" cy="5003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Editar Evento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7D47734-1D53-44D6-8E1B-B92C0AA5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9" y="1012527"/>
            <a:ext cx="10457122" cy="4853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1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Eventos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F501AA7-A302-49DA-B7EE-A4A687FC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43" y="1012527"/>
            <a:ext cx="9951913" cy="4864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Back-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533EB9-0FD4-4613-8771-2DBCBA9D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836525"/>
            <a:ext cx="1657581" cy="5515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223A1F-DE2D-4C38-B648-48E92BDBC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731" y="836525"/>
            <a:ext cx="5772956" cy="557290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71CABA7-8DFA-499F-B8EA-448C1BDAA21E}"/>
              </a:ext>
            </a:extLst>
          </p:cNvPr>
          <p:cNvSpPr/>
          <p:nvPr/>
        </p:nvSpPr>
        <p:spPr>
          <a:xfrm>
            <a:off x="978780" y="2569929"/>
            <a:ext cx="958255" cy="2342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2CEBF3-F031-4B0D-85C2-71BFBF57A2C3}"/>
              </a:ext>
            </a:extLst>
          </p:cNvPr>
          <p:cNvSpPr/>
          <p:nvPr/>
        </p:nvSpPr>
        <p:spPr>
          <a:xfrm>
            <a:off x="2857501" y="736600"/>
            <a:ext cx="5968999" cy="5816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320F199-5620-4F41-A9FB-6E73511777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37035" y="2679700"/>
            <a:ext cx="920466" cy="7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Back-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533EB9-0FD4-4613-8771-2DBCBA9D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836525"/>
            <a:ext cx="1657581" cy="551574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71CABA7-8DFA-499F-B8EA-448C1BDAA21E}"/>
              </a:ext>
            </a:extLst>
          </p:cNvPr>
          <p:cNvSpPr/>
          <p:nvPr/>
        </p:nvSpPr>
        <p:spPr>
          <a:xfrm>
            <a:off x="978780" y="2773129"/>
            <a:ext cx="958255" cy="2342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2CEBF3-F031-4B0D-85C2-71BFBF57A2C3}"/>
              </a:ext>
            </a:extLst>
          </p:cNvPr>
          <p:cNvSpPr/>
          <p:nvPr/>
        </p:nvSpPr>
        <p:spPr>
          <a:xfrm>
            <a:off x="2857501" y="1409700"/>
            <a:ext cx="5054599" cy="35433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320F199-5620-4F41-A9FB-6E73511777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37035" y="2882900"/>
            <a:ext cx="920466" cy="7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A1D4822-BDBB-4340-B3FD-D5C50E994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6" y="1634908"/>
            <a:ext cx="457263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Back-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End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DE78ED-B270-4448-8EAA-EFBC394D0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5" y="1012527"/>
            <a:ext cx="5048955" cy="22958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CF2C82-82DB-4DB9-9A2B-10E12A57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186" y="1012527"/>
            <a:ext cx="5890103" cy="39900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1F83A6F-82DD-4D75-8D87-AE527115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204" y="3385262"/>
            <a:ext cx="2873486" cy="33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Banco de dados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Mysql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BA54B6-A4A7-47E5-9C05-31206E07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05" y="5008181"/>
            <a:ext cx="2848974" cy="16798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C152504-710F-4DBA-9F49-323AD4CE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8" y="926355"/>
            <a:ext cx="4123157" cy="25026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0FC327-1E6C-45F5-B9D5-8A2C73707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261" y="910926"/>
            <a:ext cx="3992447" cy="57352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FDB454F-0712-41D5-935D-AEA75F7E3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92" y="3619495"/>
            <a:ext cx="4107590" cy="305753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1FBB26A-D450-4B41-BC4E-7D08C92DC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443" y="2774982"/>
            <a:ext cx="1590897" cy="107647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D8137761-255A-43A5-90D6-453F91BD33C0}"/>
              </a:ext>
            </a:extLst>
          </p:cNvPr>
          <p:cNvSpPr/>
          <p:nvPr/>
        </p:nvSpPr>
        <p:spPr>
          <a:xfrm>
            <a:off x="765508" y="910926"/>
            <a:ext cx="4115374" cy="250264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0C50673-95C9-469B-B884-394F2FD73E9B}"/>
              </a:ext>
            </a:extLst>
          </p:cNvPr>
          <p:cNvSpPr/>
          <p:nvPr/>
        </p:nvSpPr>
        <p:spPr>
          <a:xfrm>
            <a:off x="773291" y="3588637"/>
            <a:ext cx="4115374" cy="30575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5EE6B57-132B-40A5-90D7-5A21B2128FF0}"/>
              </a:ext>
            </a:extLst>
          </p:cNvPr>
          <p:cNvSpPr/>
          <p:nvPr/>
        </p:nvSpPr>
        <p:spPr>
          <a:xfrm>
            <a:off x="7426262" y="926027"/>
            <a:ext cx="4008014" cy="57201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D982321-4D08-4779-BA68-0B5AA94AA34D}"/>
              </a:ext>
            </a:extLst>
          </p:cNvPr>
          <p:cNvCxnSpPr>
            <a:cxnSpLocks/>
          </p:cNvCxnSpPr>
          <p:nvPr/>
        </p:nvCxnSpPr>
        <p:spPr>
          <a:xfrm>
            <a:off x="6553200" y="3530492"/>
            <a:ext cx="87306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240D2AE3-42CE-441A-BA6A-BE0CF4342179}"/>
              </a:ext>
            </a:extLst>
          </p:cNvPr>
          <p:cNvCxnSpPr>
            <a:cxnSpLocks/>
          </p:cNvCxnSpPr>
          <p:nvPr/>
        </p:nvCxnSpPr>
        <p:spPr>
          <a:xfrm flipH="1">
            <a:off x="4863803" y="3305503"/>
            <a:ext cx="666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AED2AD80-134A-44D1-8401-81F9353487BB}"/>
              </a:ext>
            </a:extLst>
          </p:cNvPr>
          <p:cNvCxnSpPr>
            <a:cxnSpLocks/>
          </p:cNvCxnSpPr>
          <p:nvPr/>
        </p:nvCxnSpPr>
        <p:spPr>
          <a:xfrm flipH="1">
            <a:off x="4888665" y="3727750"/>
            <a:ext cx="666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Banco de dados - </a:t>
            </a:r>
            <a:r>
              <a:rPr lang="pt-BR" sz="2800" b="1" dirty="0" err="1">
                <a:solidFill>
                  <a:srgbClr val="22A29C"/>
                </a:solidFill>
                <a:latin typeface="Calibri"/>
                <a:cs typeface="Calibri"/>
              </a:rPr>
              <a:t>Mysql</a:t>
            </a:r>
            <a:endParaRPr lang="pt-BR" sz="2800" b="1" dirty="0">
              <a:solidFill>
                <a:srgbClr val="22A29C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BA54B6-A4A7-47E5-9C05-31206E07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51" y="2589063"/>
            <a:ext cx="2848974" cy="1679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3D43E0-DA59-4EF4-85E5-0F1548FEE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209" y="1161676"/>
            <a:ext cx="5763429" cy="23339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47A44-5B90-4D81-9A07-0ACCD074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208" y="3943479"/>
            <a:ext cx="5763429" cy="1752845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2BF5E72-849C-44AC-A2A5-5D5A8BB7B476}"/>
              </a:ext>
            </a:extLst>
          </p:cNvPr>
          <p:cNvSpPr/>
          <p:nvPr/>
        </p:nvSpPr>
        <p:spPr>
          <a:xfrm>
            <a:off x="1072550" y="2589063"/>
            <a:ext cx="2848973" cy="16798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3D786E0-FA14-4C21-B2C5-633001CF0C2D}"/>
              </a:ext>
            </a:extLst>
          </p:cNvPr>
          <p:cNvSpPr/>
          <p:nvPr/>
        </p:nvSpPr>
        <p:spPr>
          <a:xfrm>
            <a:off x="4946207" y="1134539"/>
            <a:ext cx="5763429" cy="2361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79C552-1C33-4241-A45D-7672B5D9A202}"/>
              </a:ext>
            </a:extLst>
          </p:cNvPr>
          <p:cNvSpPr/>
          <p:nvPr/>
        </p:nvSpPr>
        <p:spPr>
          <a:xfrm>
            <a:off x="4946206" y="3941618"/>
            <a:ext cx="5763429" cy="17818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009A90D9-E7C4-442A-94D0-2D6E2743B265}"/>
              </a:ext>
            </a:extLst>
          </p:cNvPr>
          <p:cNvCxnSpPr>
            <a:cxnSpLocks/>
          </p:cNvCxnSpPr>
          <p:nvPr/>
        </p:nvCxnSpPr>
        <p:spPr>
          <a:xfrm flipV="1">
            <a:off x="2060505" y="2477072"/>
            <a:ext cx="2885700" cy="942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DBD9D1E-AA8A-4347-BAA4-64ED5F101C63}"/>
              </a:ext>
            </a:extLst>
          </p:cNvPr>
          <p:cNvCxnSpPr>
            <a:cxnSpLocks/>
          </p:cNvCxnSpPr>
          <p:nvPr/>
        </p:nvCxnSpPr>
        <p:spPr>
          <a:xfrm>
            <a:off x="2060505" y="3624528"/>
            <a:ext cx="2885700" cy="137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Conclusão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57725" y="2271484"/>
            <a:ext cx="11235492" cy="10064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Com este projeto Esperamos desenvolver e entregar mais que um trabalho (já que tentaremos manter o site no ar e o divulgar) e sim algo que possa ser utilizado pela comunidade e para o auxilio da mesma. 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B1EA2-664F-43D1-9982-C2C0F306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2050" name="Picture 2" descr="Linha Preta ícone Para a Geração, a Conclusão E a Opinião Da Ideia  Ilustração do Vetor - Ilustração de forma, logotipo: 153344327">
            <a:extLst>
              <a:ext uri="{FF2B5EF4-FFF2-40B4-BE49-F238E27FC236}">
                <a16:creationId xmlns:a16="http://schemas.microsoft.com/office/drawing/2014/main" id="{AC2D1EC0-C63F-446F-B7F5-C860B37F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36826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8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22A29C"/>
                </a:solidFill>
                <a:latin typeface="Calibri"/>
                <a:ea typeface="Calibri"/>
                <a:cs typeface="Calibri"/>
                <a:sym typeface="Calibri"/>
              </a:rPr>
              <a:t>DÚVIDAS?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24" descr="Resultado de imagem para DUVIDA vet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38" y="1750763"/>
            <a:ext cx="2360725" cy="33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41D436-AC2C-4A22-8454-693C26AB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7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23"/>
          <p:cNvSpPr txBox="1"/>
          <p:nvPr/>
        </p:nvSpPr>
        <p:spPr>
          <a:xfrm>
            <a:off x="6412091" y="501651"/>
            <a:ext cx="4395340" cy="17162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5600" b="1" kern="1200" dirty="0">
                <a:solidFill>
                  <a:srgbClr val="22A29C"/>
                </a:solidFill>
                <a:latin typeface="Calibri"/>
                <a:ea typeface="+mj-ea"/>
                <a:cs typeface="Calibri"/>
              </a:rPr>
              <a:t>Introdução ao conceito</a:t>
            </a:r>
          </a:p>
        </p:txBody>
      </p:sp>
      <p:sp>
        <p:nvSpPr>
          <p:cNvPr id="177" name="Rectangle 18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8C68D5-FEE7-40C8-95BC-D705D05D8704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FF0C86-023A-42D1-A911-B0B61CAB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596003"/>
            <a:ext cx="6481314" cy="55653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0A4D31-8F59-45EB-ACA3-032F465C2C72}"/>
              </a:ext>
            </a:extLst>
          </p:cNvPr>
          <p:cNvSpPr txBox="1"/>
          <p:nvPr/>
        </p:nvSpPr>
        <p:spPr>
          <a:xfrm>
            <a:off x="6392174" y="2797834"/>
            <a:ext cx="5647426" cy="71096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400" dirty="0"/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r>
              <a:rPr lang="pt-BR" sz="2400" dirty="0"/>
              <a:t>Objetivo e motivo de criação;</a:t>
            </a:r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r>
              <a:rPr lang="pt-BR" sz="2400" dirty="0"/>
              <a:t>Back-</a:t>
            </a:r>
            <a:r>
              <a:rPr lang="pt-BR" sz="2400" dirty="0" err="1"/>
              <a:t>end</a:t>
            </a:r>
            <a:r>
              <a:rPr lang="pt-BR" sz="2400" dirty="0"/>
              <a:t> e Front-</a:t>
            </a:r>
            <a:r>
              <a:rPr lang="pt-BR" sz="2400" dirty="0" err="1"/>
              <a:t>end</a:t>
            </a:r>
            <a:r>
              <a:rPr lang="pt-BR" sz="2400" dirty="0"/>
              <a:t>;</a:t>
            </a:r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r>
              <a:rPr lang="pt-BR" sz="2400" dirty="0"/>
              <a:t>Caridade e problemas.</a:t>
            </a:r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endParaRPr lang="pt-BR" sz="2400" dirty="0"/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Font typeface="Arial,Sans-Serif"/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C43FAB-A069-4275-A81D-8287E312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576" y="5798655"/>
            <a:ext cx="1963186" cy="8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691400" y="605447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 Elaborado pelos professores: Diego Augusto de Faria Barros,  João Paulo Coelho Furtado e Rafaela Priscila Cruz Moreira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Escalação da equipe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DA75F7-C624-43B9-BD62-83B6C523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528" y="6109252"/>
            <a:ext cx="1102089" cy="4992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27A212-E06D-4974-B212-E6EC37D50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82" y="1012527"/>
            <a:ext cx="9674235" cy="54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Equipe e Projeto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085325" y="1012527"/>
            <a:ext cx="3979652" cy="14126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/>
              <a:t> Empresa:</a:t>
            </a:r>
          </a:p>
          <a:p>
            <a:pPr algn="ctr"/>
            <a:r>
              <a:rPr lang="pt-BR" sz="2400" dirty="0"/>
              <a:t> </a:t>
            </a:r>
          </a:p>
          <a:p>
            <a:pPr marL="342900" indent="-342900">
              <a:buChar char="•"/>
            </a:pPr>
            <a:r>
              <a:rPr lang="pt-BR" sz="2400" dirty="0"/>
              <a:t>Criada em 2022;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Voltada no desenvolvimento  projetos sociais;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algn="ctr"/>
            <a:r>
              <a:rPr lang="pt-BR" sz="2400" dirty="0"/>
              <a:t> 	Projeto:</a:t>
            </a:r>
          </a:p>
          <a:p>
            <a:pPr algn="ctr"/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Projeto voltado para organização que promovem atos e ou doações de caridade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8B010A-32A7-432A-86C3-5467C351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FED637-1C1D-4517-84F4-F13B1D15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1" y="2113721"/>
            <a:ext cx="6801034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 Equipe e Projeto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085325" y="1012527"/>
            <a:ext cx="3979652" cy="1486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Facilitar os meios de ajuda social na região ; 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Consiste no ambiente web que </a:t>
            </a:r>
            <a:r>
              <a:rPr lang="pt-BR" sz="2400" dirty="0" err="1"/>
              <a:t>sera</a:t>
            </a:r>
            <a:r>
              <a:rPr lang="pt-BR" sz="2400" dirty="0"/>
              <a:t> feito com dois meios para uso;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Registrar eventos e/ou ações de caridade (doações: alimentos, vestuário, brinquedos, </a:t>
            </a:r>
            <a:r>
              <a:rPr lang="pt-BR" sz="2400" dirty="0" err="1"/>
              <a:t>etc</a:t>
            </a:r>
            <a:r>
              <a:rPr lang="pt-BR" sz="2400" dirty="0"/>
              <a:t>);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r>
              <a:rPr lang="pt-BR" sz="2400" dirty="0"/>
              <a:t>Mostruário para o usuário final.</a:t>
            </a:r>
          </a:p>
          <a:p>
            <a:pPr algn="ctr"/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17666A-7568-4EB3-AD69-761D707C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B21FA07-B0CB-4D08-8C78-C75FACCC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1" y="2113721"/>
            <a:ext cx="6801034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1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Idealização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942374" y="2568839"/>
            <a:ext cx="10307252" cy="10433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pt-BR" sz="2400" dirty="0"/>
              <a:t>O pai de um dos integrantes já contribuía com questões de caridade e relatou dificuldades para promover as mesmas. Sendo assim, pensamos em tentar dar mais visibilidade a essas causas, por consequência mais facilidade de divulgação para elas.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59155F-69CD-445F-885A-87FCB503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0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Etapas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17666A-7568-4EB3-AD69-761D707C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  <p:pic>
        <p:nvPicPr>
          <p:cNvPr id="2" name="Picture 2" descr="Etapas do Projeto Escola de App A etapa de exploração inicial é... |  Download Scientific Diagram">
            <a:extLst>
              <a:ext uri="{FF2B5EF4-FFF2-40B4-BE49-F238E27FC236}">
                <a16:creationId xmlns:a16="http://schemas.microsoft.com/office/drawing/2014/main" id="{5B620E6E-5DA7-4068-B4D3-F6967D50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55" y="623844"/>
            <a:ext cx="6884090" cy="583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FD5E6F1-C3F9-4333-9B2B-644D1269A245}"/>
              </a:ext>
            </a:extLst>
          </p:cNvPr>
          <p:cNvCxnSpPr>
            <a:cxnSpLocks/>
          </p:cNvCxnSpPr>
          <p:nvPr/>
        </p:nvCxnSpPr>
        <p:spPr>
          <a:xfrm flipH="1">
            <a:off x="1842052" y="1470991"/>
            <a:ext cx="1364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8ED559C-EC52-4D38-8A38-FDAEA8BEA380}"/>
              </a:ext>
            </a:extLst>
          </p:cNvPr>
          <p:cNvCxnSpPr>
            <a:cxnSpLocks/>
          </p:cNvCxnSpPr>
          <p:nvPr/>
        </p:nvCxnSpPr>
        <p:spPr>
          <a:xfrm flipH="1">
            <a:off x="1842052" y="3409121"/>
            <a:ext cx="1364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15EEC9B1-14AA-4EE4-801C-7B584858933C}"/>
              </a:ext>
            </a:extLst>
          </p:cNvPr>
          <p:cNvCxnSpPr>
            <a:cxnSpLocks/>
          </p:cNvCxnSpPr>
          <p:nvPr/>
        </p:nvCxnSpPr>
        <p:spPr>
          <a:xfrm>
            <a:off x="8925339" y="5165034"/>
            <a:ext cx="1040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BBB6590-CDCB-48D6-BB49-E3FF82FFAB53}"/>
              </a:ext>
            </a:extLst>
          </p:cNvPr>
          <p:cNvCxnSpPr>
            <a:cxnSpLocks/>
          </p:cNvCxnSpPr>
          <p:nvPr/>
        </p:nvCxnSpPr>
        <p:spPr>
          <a:xfrm flipH="1">
            <a:off x="1842052" y="5390321"/>
            <a:ext cx="17095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FD7EE39B-DD9A-4673-B1DC-A5E467E1B093}"/>
              </a:ext>
            </a:extLst>
          </p:cNvPr>
          <p:cNvCxnSpPr>
            <a:cxnSpLocks/>
          </p:cNvCxnSpPr>
          <p:nvPr/>
        </p:nvCxnSpPr>
        <p:spPr>
          <a:xfrm>
            <a:off x="7845287" y="3596906"/>
            <a:ext cx="21203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E24BD408-C94A-44B0-866D-4BF97FC0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644" y="1435789"/>
            <a:ext cx="1235144" cy="65271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46389CD-148A-4B3C-8B3B-4BD968D1C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04" y="2557760"/>
            <a:ext cx="1171575" cy="6191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2A6D8C9-21DE-4311-8403-669878E33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582" y="3671390"/>
            <a:ext cx="1895061" cy="72833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ECC5865C-BC5D-41A9-A8CF-E6E1D60B9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0626">
            <a:off x="3499220" y="3769276"/>
            <a:ext cx="1819615" cy="916863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052D6E7-A760-4D7F-B88B-42E22AF52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24" y="733495"/>
            <a:ext cx="1510745" cy="327351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D938CBF-234D-4D4E-83EF-7F09518F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26" y="5747459"/>
            <a:ext cx="1895061" cy="55180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B1A35CEE-E84C-43BD-9085-E717F717A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06" y="5930932"/>
            <a:ext cx="1895061" cy="43700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4643689-C433-4901-83C5-A09C22AD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67" y="5505825"/>
            <a:ext cx="1895061" cy="728331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867156BD-E3EF-456C-A81D-01D0A6CBCFF1}"/>
              </a:ext>
            </a:extLst>
          </p:cNvPr>
          <p:cNvCxnSpPr>
            <a:cxnSpLocks/>
          </p:cNvCxnSpPr>
          <p:nvPr/>
        </p:nvCxnSpPr>
        <p:spPr>
          <a:xfrm>
            <a:off x="6364149" y="1060846"/>
            <a:ext cx="36014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D0CF720F-0DB6-40BB-8ED5-CB2FBF26F007}"/>
              </a:ext>
            </a:extLst>
          </p:cNvPr>
          <p:cNvCxnSpPr>
            <a:cxnSpLocks/>
          </p:cNvCxnSpPr>
          <p:nvPr/>
        </p:nvCxnSpPr>
        <p:spPr>
          <a:xfrm>
            <a:off x="6589436" y="5608720"/>
            <a:ext cx="10019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4">
            <a:extLst>
              <a:ext uri="{FF2B5EF4-FFF2-40B4-BE49-F238E27FC236}">
                <a16:creationId xmlns:a16="http://schemas.microsoft.com/office/drawing/2014/main" id="{8C4CDBBB-20C4-42E3-94CF-EF6E47C78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063" y="1120276"/>
            <a:ext cx="372933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706F56E-D1A0-4BF8-8FE3-DCC4620E4C38}"/>
              </a:ext>
            </a:extLst>
          </p:cNvPr>
          <p:cNvSpPr txBox="1"/>
          <p:nvPr/>
        </p:nvSpPr>
        <p:spPr>
          <a:xfrm>
            <a:off x="8925339" y="3296658"/>
            <a:ext cx="124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23</a:t>
            </a:r>
            <a:r>
              <a:rPr lang="pt-BR" sz="1400" dirty="0"/>
              <a:t>/05/22</a:t>
            </a:r>
          </a:p>
          <a:p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17F7392-EC58-4DA1-85EE-84B1D8E56886}"/>
              </a:ext>
            </a:extLst>
          </p:cNvPr>
          <p:cNvSpPr txBox="1"/>
          <p:nvPr/>
        </p:nvSpPr>
        <p:spPr>
          <a:xfrm>
            <a:off x="2178055" y="3134982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16/05/22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7503744-53C1-4CA3-9987-EF6C78354FD0}"/>
              </a:ext>
            </a:extLst>
          </p:cNvPr>
          <p:cNvSpPr txBox="1"/>
          <p:nvPr/>
        </p:nvSpPr>
        <p:spPr>
          <a:xfrm>
            <a:off x="2175434" y="5117217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26/05/22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35D59B1-14AF-43FD-A0DA-2FDC24C02AFC}"/>
              </a:ext>
            </a:extLst>
          </p:cNvPr>
          <p:cNvSpPr txBox="1"/>
          <p:nvPr/>
        </p:nvSpPr>
        <p:spPr>
          <a:xfrm>
            <a:off x="6589436" y="786653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05/05/22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A56387B-59BC-4A26-9BF1-7B038299F66A}"/>
              </a:ext>
            </a:extLst>
          </p:cNvPr>
          <p:cNvSpPr txBox="1"/>
          <p:nvPr/>
        </p:nvSpPr>
        <p:spPr>
          <a:xfrm>
            <a:off x="8917269" y="4851428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19/06/22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501D1D9-6AD6-48DA-A24E-6C5506321067}"/>
              </a:ext>
            </a:extLst>
          </p:cNvPr>
          <p:cNvSpPr txBox="1"/>
          <p:nvPr/>
        </p:nvSpPr>
        <p:spPr>
          <a:xfrm>
            <a:off x="2175434" y="1180208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29/04/22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ABBA59A-EA84-4B56-AC62-012C2D499A1A}"/>
              </a:ext>
            </a:extLst>
          </p:cNvPr>
          <p:cNvSpPr txBox="1"/>
          <p:nvPr/>
        </p:nvSpPr>
        <p:spPr>
          <a:xfrm>
            <a:off x="6682083" y="5300943"/>
            <a:ext cx="124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06/05/22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994A804E-E01F-4EC9-A871-BAA8276E5489}"/>
              </a:ext>
            </a:extLst>
          </p:cNvPr>
          <p:cNvSpPr txBox="1"/>
          <p:nvPr/>
        </p:nvSpPr>
        <p:spPr>
          <a:xfrm>
            <a:off x="263698" y="1251123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Apresentação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B6B8F85-DEA5-48D6-A03C-746E46FE0FE9}"/>
              </a:ext>
            </a:extLst>
          </p:cNvPr>
          <p:cNvSpPr txBox="1"/>
          <p:nvPr/>
        </p:nvSpPr>
        <p:spPr>
          <a:xfrm>
            <a:off x="9959988" y="3273740"/>
            <a:ext cx="223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Protótipos</a:t>
            </a:r>
          </a:p>
          <a:p>
            <a:r>
              <a:rPr lang="pt-BR" sz="1800" dirty="0"/>
              <a:t>Iniciais </a:t>
            </a:r>
            <a:r>
              <a:rPr lang="pt-BR" sz="1800" dirty="0" err="1"/>
              <a:t>back</a:t>
            </a:r>
            <a:r>
              <a:rPr lang="pt-BR" sz="1800" dirty="0"/>
              <a:t> - </a:t>
            </a:r>
            <a:r>
              <a:rPr lang="pt-BR" sz="1800" dirty="0" err="1"/>
              <a:t>end</a:t>
            </a:r>
            <a:endParaRPr lang="pt-BR" sz="18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8FF2658-9AF4-460B-B5D4-0F0E6CBA9013}"/>
              </a:ext>
            </a:extLst>
          </p:cNvPr>
          <p:cNvSpPr txBox="1"/>
          <p:nvPr/>
        </p:nvSpPr>
        <p:spPr>
          <a:xfrm>
            <a:off x="9945705" y="876180"/>
            <a:ext cx="198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Entrega de Requisitos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50FA1291-BCD7-490F-BA72-F8C77A23D164}"/>
              </a:ext>
            </a:extLst>
          </p:cNvPr>
          <p:cNvSpPr txBox="1"/>
          <p:nvPr/>
        </p:nvSpPr>
        <p:spPr>
          <a:xfrm>
            <a:off x="263697" y="3007519"/>
            <a:ext cx="2155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Acompanhamento do</a:t>
            </a:r>
          </a:p>
          <a:p>
            <a:r>
              <a:rPr lang="pt-BR" sz="1800" dirty="0"/>
              <a:t>Projeto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EFD92DA6-F6AA-4C83-A3B7-21522696CA46}"/>
              </a:ext>
            </a:extLst>
          </p:cNvPr>
          <p:cNvSpPr txBox="1"/>
          <p:nvPr/>
        </p:nvSpPr>
        <p:spPr>
          <a:xfrm>
            <a:off x="7706714" y="5359955"/>
            <a:ext cx="187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Versão final </a:t>
            </a:r>
            <a:r>
              <a:rPr lang="pt-BR" sz="1800" dirty="0" err="1"/>
              <a:t>back</a:t>
            </a:r>
            <a:r>
              <a:rPr lang="pt-BR" sz="1800" dirty="0"/>
              <a:t> - </a:t>
            </a:r>
            <a:r>
              <a:rPr lang="pt-BR" sz="1800" dirty="0" err="1"/>
              <a:t>end</a:t>
            </a:r>
            <a:endParaRPr lang="pt-BR" sz="1800" dirty="0"/>
          </a:p>
          <a:p>
            <a:r>
              <a:rPr lang="pt-BR" sz="1800" dirty="0"/>
              <a:t>(Seminário)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2D1B2CA-1426-49EE-8F5D-A2EA8B394160}"/>
              </a:ext>
            </a:extLst>
          </p:cNvPr>
          <p:cNvSpPr txBox="1"/>
          <p:nvPr/>
        </p:nvSpPr>
        <p:spPr>
          <a:xfrm>
            <a:off x="278198" y="5101828"/>
            <a:ext cx="187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Protótipos do front-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</a:t>
            </a:r>
            <a:endParaRPr lang="pt-BR" sz="1800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743215E-9397-43D4-943E-804EE798E42B}"/>
              </a:ext>
            </a:extLst>
          </p:cNvPr>
          <p:cNvSpPr txBox="1"/>
          <p:nvPr/>
        </p:nvSpPr>
        <p:spPr>
          <a:xfrm>
            <a:off x="9915594" y="4539159"/>
            <a:ext cx="2373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Avaliação Heurística</a:t>
            </a:r>
            <a:endParaRPr lang="pt-BR" sz="1800" dirty="0"/>
          </a:p>
          <a:p>
            <a:r>
              <a:rPr lang="pt-BR" sz="1800" dirty="0"/>
              <a:t>Implementação ;</a:t>
            </a:r>
          </a:p>
          <a:p>
            <a:r>
              <a:rPr lang="pt-BR" sz="1800" dirty="0"/>
              <a:t>Relatório e </a:t>
            </a:r>
          </a:p>
          <a:p>
            <a:r>
              <a:rPr lang="pt-BR" sz="1800" dirty="0"/>
              <a:t>Apresentação (Vídeo)</a:t>
            </a:r>
          </a:p>
        </p:txBody>
      </p:sp>
    </p:spTree>
    <p:extLst>
      <p:ext uri="{BB962C8B-B14F-4D97-AF65-F5344CB8AC3E}">
        <p14:creationId xmlns:p14="http://schemas.microsoft.com/office/powerpoint/2010/main" val="22329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cs typeface="Calibri"/>
              </a:rPr>
              <a:t>Tecnologias Empregadas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CD6262-E7E7-4675-81ED-47A8AC6F6C79}"/>
              </a:ext>
            </a:extLst>
          </p:cNvPr>
          <p:cNvSpPr txBox="1"/>
          <p:nvPr/>
        </p:nvSpPr>
        <p:spPr>
          <a:xfrm>
            <a:off x="7085325" y="1370336"/>
            <a:ext cx="3979652" cy="14126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400" dirty="0"/>
          </a:p>
          <a:p>
            <a:r>
              <a:rPr lang="pt-BR" sz="2400" dirty="0"/>
              <a:t>Front-</a:t>
            </a:r>
            <a:r>
              <a:rPr lang="pt-BR" sz="2400" dirty="0" err="1"/>
              <a:t>end</a:t>
            </a:r>
            <a:r>
              <a:rPr lang="pt-BR" sz="2400" dirty="0"/>
              <a:t>: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Font typeface="Arial"/>
              <a:buChar char="•"/>
            </a:pPr>
            <a:r>
              <a:rPr lang="pt-BR" sz="2400" dirty="0"/>
              <a:t>HTML, CSS (</a:t>
            </a:r>
            <a:r>
              <a:rPr lang="pt-BR" sz="2400" dirty="0" err="1"/>
              <a:t>Bootstrap</a:t>
            </a:r>
            <a:r>
              <a:rPr lang="pt-BR" sz="2400" dirty="0"/>
              <a:t>), </a:t>
            </a:r>
            <a:r>
              <a:rPr lang="pt-BR" sz="2400" dirty="0" err="1"/>
              <a:t>JavaScript</a:t>
            </a:r>
            <a:r>
              <a:rPr lang="pt-BR" sz="2400" dirty="0"/>
              <a:t>, </a:t>
            </a:r>
            <a:r>
              <a:rPr lang="pt-BR" sz="2400" dirty="0" err="1"/>
              <a:t>CorelDRAW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Back-</a:t>
            </a:r>
            <a:r>
              <a:rPr lang="pt-BR" sz="2400" dirty="0" err="1"/>
              <a:t>end</a:t>
            </a:r>
            <a:r>
              <a:rPr lang="pt-BR" sz="2400" dirty="0"/>
              <a:t>: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Font typeface="Arial"/>
              <a:buChar char="•"/>
            </a:pPr>
            <a:r>
              <a:rPr lang="pt-BR" sz="2400" dirty="0"/>
              <a:t>Express (Node.js), </a:t>
            </a:r>
            <a:r>
              <a:rPr lang="pt-BR" sz="2400" dirty="0" err="1"/>
              <a:t>JavaScript</a:t>
            </a:r>
            <a:r>
              <a:rPr lang="pt-BR" sz="2400" dirty="0"/>
              <a:t>, MySQL</a:t>
            </a:r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algn="ctr"/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  <a:p>
            <a:pPr marL="342900" indent="-342900">
              <a:buChar char="•"/>
            </a:pPr>
            <a:endParaRPr 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4B41B02-9456-48FA-A77B-D2CB5476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6" y="1805653"/>
            <a:ext cx="6184177" cy="32466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C451C15-B5D1-4C30-8A0E-D6EA44CB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638" y="6016487"/>
            <a:ext cx="1482362" cy="6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337</Words>
  <Application>Microsoft Office PowerPoint</Application>
  <PresentationFormat>Widescreen</PresentationFormat>
  <Paragraphs>234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Arial,Sans-Serif</vt:lpstr>
      <vt:lpstr>Calibri</vt:lpstr>
      <vt:lpstr>Open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</dc:creator>
  <cp:lastModifiedBy>Daniel</cp:lastModifiedBy>
  <cp:revision>1220</cp:revision>
  <dcterms:modified xsi:type="dcterms:W3CDTF">2022-06-18T01:05:23Z</dcterms:modified>
</cp:coreProperties>
</file>